
<file path=[Content_Types].xml><?xml version="1.0" encoding="utf-8"?>
<Types xmlns="http://schemas.openxmlformats.org/package/2006/content-types">
  <Default Extension="png" ContentType="image/png"/>
  <Default Extension="jfif" ContentType="image/jpe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79" r:id="rId1"/>
    <p:sldMasterId id="2147483727" r:id="rId2"/>
    <p:sldMasterId id="2147483764" r:id="rId3"/>
    <p:sldMasterId id="2147483770" r:id="rId4"/>
  </p:sldMasterIdLst>
  <p:notesMasterIdLst>
    <p:notesMasterId r:id="rId21"/>
  </p:notesMasterIdLst>
  <p:handoutMasterIdLst>
    <p:handoutMasterId r:id="rId22"/>
  </p:handoutMasterIdLst>
  <p:sldIdLst>
    <p:sldId id="266" r:id="rId5"/>
    <p:sldId id="271" r:id="rId6"/>
    <p:sldId id="267" r:id="rId7"/>
    <p:sldId id="269" r:id="rId8"/>
    <p:sldId id="270" r:id="rId9"/>
    <p:sldId id="256" r:id="rId10"/>
    <p:sldId id="268" r:id="rId11"/>
    <p:sldId id="257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5" r:id="rId2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145" userDrawn="1">
          <p15:clr>
            <a:srgbClr val="A4A3A4"/>
          </p15:clr>
        </p15:guide>
        <p15:guide id="4" pos="5628">
          <p15:clr>
            <a:srgbClr val="A4A3A4"/>
          </p15:clr>
        </p15:guide>
        <p15:guide id="7" pos="5057" userDrawn="1">
          <p15:clr>
            <a:srgbClr val="A4A3A4"/>
          </p15:clr>
        </p15:guide>
        <p15:guide id="8" orient="horz" pos="604">
          <p15:clr>
            <a:srgbClr val="A4A3A4"/>
          </p15:clr>
        </p15:guide>
        <p15:guide id="10" orient="horz" pos="384">
          <p15:clr>
            <a:srgbClr val="A4A3A4"/>
          </p15:clr>
        </p15:guide>
        <p15:guide id="12" orient="horz" pos="2881">
          <p15:clr>
            <a:srgbClr val="A4A3A4"/>
          </p15:clr>
        </p15:guide>
        <p15:guide id="13" orient="horz" pos="1746">
          <p15:clr>
            <a:srgbClr val="A4A3A4"/>
          </p15:clr>
        </p15:guide>
        <p15:guide id="15" pos="1878">
          <p15:clr>
            <a:srgbClr val="A4A3A4"/>
          </p15:clr>
        </p15:guide>
        <p15:guide id="16" pos="2015">
          <p15:clr>
            <a:srgbClr val="A4A3A4"/>
          </p15:clr>
        </p15:guide>
        <p15:guide id="17">
          <p15:clr>
            <a:srgbClr val="A4A3A4"/>
          </p15:clr>
        </p15:guide>
        <p15:guide id="18" pos="3751">
          <p15:clr>
            <a:srgbClr val="A4A3A4"/>
          </p15:clr>
        </p15:guide>
        <p15:guide id="19" pos="3891">
          <p15:clr>
            <a:srgbClr val="A4A3A4"/>
          </p15:clr>
        </p15:guide>
        <p15:guide id="20" pos="1073">
          <p15:clr>
            <a:srgbClr val="A4A3A4"/>
          </p15:clr>
        </p15:guide>
        <p15:guide id="21" orient="horz" pos="314">
          <p15:clr>
            <a:srgbClr val="A4A3A4"/>
          </p15:clr>
        </p15:guide>
        <p15:guide id="22" orient="horz" pos="2899">
          <p15:clr>
            <a:srgbClr val="A4A3A4"/>
          </p15:clr>
        </p15:guide>
        <p15:guide id="23" orient="horz" pos="1409">
          <p15:clr>
            <a:srgbClr val="A4A3A4"/>
          </p15:clr>
        </p15:guide>
        <p15:guide id="24" orient="horz" pos="617">
          <p15:clr>
            <a:srgbClr val="A4A3A4"/>
          </p15:clr>
        </p15:guide>
        <p15:guide id="25" orient="horz" pos="430">
          <p15:clr>
            <a:srgbClr val="A4A3A4"/>
          </p15:clr>
        </p15:guide>
        <p15:guide id="26" orient="horz" pos="1306">
          <p15:clr>
            <a:srgbClr val="A4A3A4"/>
          </p15:clr>
        </p15:guide>
        <p15:guide id="27" orient="horz" pos="2099">
          <p15:clr>
            <a:srgbClr val="A4A3A4"/>
          </p15:clr>
        </p15:guide>
        <p15:guide id="28" orient="horz" pos="2205">
          <p15:clr>
            <a:srgbClr val="A4A3A4"/>
          </p15:clr>
        </p15:guide>
        <p15:guide id="29" pos="107">
          <p15:clr>
            <a:srgbClr val="A4A3A4"/>
          </p15:clr>
        </p15:guide>
        <p15:guide id="30" pos="5656">
          <p15:clr>
            <a:srgbClr val="A4A3A4"/>
          </p15:clr>
        </p15:guide>
        <p15:guide id="31" pos="1888">
          <p15:clr>
            <a:srgbClr val="A4A3A4"/>
          </p15:clr>
        </p15:guide>
        <p15:guide id="32" pos="1991">
          <p15:clr>
            <a:srgbClr val="A4A3A4"/>
          </p15:clr>
        </p15:guide>
        <p15:guide id="33" pos="3775">
          <p15:clr>
            <a:srgbClr val="A4A3A4"/>
          </p15:clr>
        </p15:guide>
        <p15:guide id="34" pos="3879">
          <p15:clr>
            <a:srgbClr val="A4A3A4"/>
          </p15:clr>
        </p15:guide>
        <p15:guide id="35" pos="104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9C2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55" autoAdjust="0"/>
    <p:restoredTop sz="94686"/>
  </p:normalViewPr>
  <p:slideViewPr>
    <p:cSldViewPr snapToGrid="0" showGuides="1">
      <p:cViewPr varScale="1">
        <p:scale>
          <a:sx n="144" d="100"/>
          <a:sy n="144" d="100"/>
        </p:scale>
        <p:origin x="804" y="114"/>
      </p:cViewPr>
      <p:guideLst>
        <p:guide pos="145"/>
        <p:guide pos="5628"/>
        <p:guide pos="5057"/>
        <p:guide orient="horz" pos="604"/>
        <p:guide orient="horz" pos="384"/>
        <p:guide orient="horz" pos="2881"/>
        <p:guide orient="horz" pos="1746"/>
        <p:guide pos="1878"/>
        <p:guide pos="2015"/>
        <p:guide/>
        <p:guide pos="3751"/>
        <p:guide pos="3891"/>
        <p:guide pos="1073"/>
        <p:guide orient="horz" pos="314"/>
        <p:guide orient="horz" pos="2899"/>
        <p:guide orient="horz" pos="1409"/>
        <p:guide orient="horz" pos="617"/>
        <p:guide orient="horz" pos="430"/>
        <p:guide orient="horz" pos="1306"/>
        <p:guide orient="horz" pos="2099"/>
        <p:guide orient="horz" pos="2205"/>
        <p:guide pos="107"/>
        <p:guide pos="5656"/>
        <p:guide pos="1888"/>
        <p:guide pos="1991"/>
        <p:guide pos="3775"/>
        <p:guide pos="3879"/>
        <p:guide pos="104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howGuides="1">
      <p:cViewPr varScale="1">
        <p:scale>
          <a:sx n="95" d="100"/>
          <a:sy n="95" d="100"/>
        </p:scale>
        <p:origin x="-3630" y="-102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BE431C-8C36-4D7E-B9EF-A81810C5439C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2F8D38-B759-4F71-8C75-97855087A8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6269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70C1DF-F1E7-4F55-A84B-C146222D7CE7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2185DB-A00E-4AF3-B661-15E0258810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843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2185DB-A00E-4AF3-B661-15E02588102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335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Текст 14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50" y="4859755"/>
            <a:ext cx="7321550" cy="215444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1400" b="0" kern="1200" dirty="0" smtClean="0">
                <a:solidFill>
                  <a:schemeClr val="bg1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0"/>
          </p:nvPr>
        </p:nvSpPr>
        <p:spPr>
          <a:xfrm>
            <a:off x="150813" y="910908"/>
            <a:ext cx="8828087" cy="37131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1657350" y="76199"/>
            <a:ext cx="7321551" cy="66103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0254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657350" y="76199"/>
            <a:ext cx="7321551" cy="66103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Текст 14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50" y="4859755"/>
            <a:ext cx="7321550" cy="215444"/>
          </a:xfrm>
        </p:spPr>
        <p:txBody>
          <a:bodyPr wrap="square" anchor="ctr" anchorCtr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1400" b="0" kern="1200" dirty="0" smtClean="0">
                <a:solidFill>
                  <a:schemeClr val="bg1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dirty="0" smtClean="0"/>
              <a:t>НАЗВАНИЕ ПРЕЗЕНТАЦИИ</a:t>
            </a:r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Текст 4"/>
          <p:cNvSpPr>
            <a:spLocks noGrp="1"/>
          </p:cNvSpPr>
          <p:nvPr>
            <p:ph type="body" sz="quarter" idx="10"/>
          </p:nvPr>
        </p:nvSpPr>
        <p:spPr>
          <a:xfrm>
            <a:off x="150813" y="910908"/>
            <a:ext cx="8828087" cy="3713162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1657350" y="76199"/>
            <a:ext cx="7321551" cy="66103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14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50" y="4859755"/>
            <a:ext cx="7321550" cy="215444"/>
          </a:xfrm>
        </p:spPr>
        <p:txBody>
          <a:bodyPr wrap="square" anchor="ctr" anchorCtr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1400" b="0" kern="1200" dirty="0" smtClean="0">
                <a:solidFill>
                  <a:schemeClr val="bg1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dirty="0" smtClean="0"/>
              <a:t>НАЗВАНИЕ ПРЕЗЕНТАЦИИ</a:t>
            </a:r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Текст 4"/>
          <p:cNvSpPr>
            <a:spLocks noGrp="1"/>
          </p:cNvSpPr>
          <p:nvPr>
            <p:ph type="body" sz="quarter" idx="10"/>
          </p:nvPr>
        </p:nvSpPr>
        <p:spPr>
          <a:xfrm>
            <a:off x="150813" y="910908"/>
            <a:ext cx="2846387" cy="3713162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13"/>
          </p:nvPr>
        </p:nvSpPr>
        <p:spPr>
          <a:xfrm>
            <a:off x="6143033" y="910908"/>
            <a:ext cx="2835868" cy="3713162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14"/>
          </p:nvPr>
        </p:nvSpPr>
        <p:spPr>
          <a:xfrm>
            <a:off x="3143112" y="910908"/>
            <a:ext cx="2846387" cy="3713162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657350" y="76199"/>
            <a:ext cx="7321551" cy="66103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Текст 14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50" y="4859755"/>
            <a:ext cx="7321550" cy="215444"/>
          </a:xfrm>
        </p:spPr>
        <p:txBody>
          <a:bodyPr wrap="square" anchor="ctr" anchorCtr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1400" b="0" kern="1200" dirty="0" smtClean="0">
                <a:solidFill>
                  <a:schemeClr val="bg1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dirty="0" smtClean="0"/>
              <a:t>НАЗВАНИЕ ПРЕЗЕНТАЦИИ</a:t>
            </a:r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4"/>
          <p:cNvSpPr>
            <a:spLocks noGrp="1"/>
          </p:cNvSpPr>
          <p:nvPr>
            <p:ph type="body" sz="quarter" idx="10"/>
          </p:nvPr>
        </p:nvSpPr>
        <p:spPr>
          <a:xfrm>
            <a:off x="150813" y="910908"/>
            <a:ext cx="2846387" cy="3713162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4"/>
          <p:cNvSpPr>
            <a:spLocks noGrp="1"/>
          </p:cNvSpPr>
          <p:nvPr>
            <p:ph type="body" sz="quarter" idx="14"/>
          </p:nvPr>
        </p:nvSpPr>
        <p:spPr>
          <a:xfrm>
            <a:off x="3143112" y="910908"/>
            <a:ext cx="5835788" cy="3713162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57350" y="76199"/>
            <a:ext cx="7321551" cy="66103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Текст 14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50" y="4859755"/>
            <a:ext cx="7321550" cy="215444"/>
          </a:xfrm>
        </p:spPr>
        <p:txBody>
          <a:bodyPr wrap="square" anchor="ctr" anchorCtr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1400" b="0" kern="1200" dirty="0" smtClean="0">
                <a:solidFill>
                  <a:schemeClr val="bg1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dirty="0" smtClean="0"/>
              <a:t>НАЗВАНИЕ ПРЕЗЕНТАЦИИ</a:t>
            </a:r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4"/>
          <p:cNvSpPr>
            <a:spLocks noGrp="1"/>
          </p:cNvSpPr>
          <p:nvPr>
            <p:ph type="body" sz="quarter" idx="10"/>
          </p:nvPr>
        </p:nvSpPr>
        <p:spPr>
          <a:xfrm>
            <a:off x="150813" y="910908"/>
            <a:ext cx="8828087" cy="1162367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4"/>
          <p:cNvSpPr>
            <a:spLocks noGrp="1"/>
          </p:cNvSpPr>
          <p:nvPr>
            <p:ph type="body" sz="quarter" idx="13"/>
          </p:nvPr>
        </p:nvSpPr>
        <p:spPr>
          <a:xfrm>
            <a:off x="150813" y="2173610"/>
            <a:ext cx="8828087" cy="2428553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57350" y="76199"/>
            <a:ext cx="7321551" cy="66103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7" name="Текст 14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50" y="4859755"/>
            <a:ext cx="7321550" cy="215444"/>
          </a:xfrm>
        </p:spPr>
        <p:txBody>
          <a:bodyPr wrap="square" anchor="ctr" anchorCtr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1400" b="0" kern="1200" dirty="0" smtClean="0">
                <a:solidFill>
                  <a:schemeClr val="bg1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dirty="0" smtClean="0"/>
              <a:t>НАЗВАНИЕ ПРЕЗЕНТАЦИИ</a:t>
            </a:r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657350" y="76199"/>
            <a:ext cx="7321551" cy="66103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14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50" y="4859755"/>
            <a:ext cx="7321550" cy="215444"/>
          </a:xfrm>
        </p:spPr>
        <p:txBody>
          <a:bodyPr wrap="square" anchor="ctr" anchorCtr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1400" b="0" kern="1200" dirty="0" smtClean="0">
                <a:solidFill>
                  <a:schemeClr val="bg1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dirty="0" smtClean="0"/>
              <a:t>НАЗВАНИЕ ПРЕЗЕНТАЦИИ</a:t>
            </a:r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Текст 14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50" y="4859755"/>
            <a:ext cx="7321550" cy="215444"/>
          </a:xfr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1400" b="0" kern="1200" dirty="0" smtClean="0">
                <a:solidFill>
                  <a:schemeClr val="bg1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endParaRPr lang="ru-RU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0" hasCustomPrompt="1"/>
          </p:nvPr>
        </p:nvSpPr>
        <p:spPr>
          <a:xfrm>
            <a:off x="1657350" y="979488"/>
            <a:ext cx="7321550" cy="3622675"/>
          </a:xfrm>
        </p:spPr>
        <p:txBody>
          <a:bodyPr/>
          <a:lstStyle/>
          <a:p>
            <a:pPr lvl="0"/>
            <a:r>
              <a:rPr lang="ru-RU" dirty="0" smtClean="0"/>
              <a:t>НАЗВАНИЕ ПРЕЗЕНТАЦИИ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Текст 14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50" y="4859755"/>
            <a:ext cx="7321550" cy="215444"/>
          </a:xfr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1400" b="0" kern="1200" dirty="0" smtClean="0">
                <a:solidFill>
                  <a:schemeClr val="bg1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endParaRPr lang="ru-RU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0" hasCustomPrompt="1"/>
          </p:nvPr>
        </p:nvSpPr>
        <p:spPr>
          <a:xfrm>
            <a:off x="1657350" y="979488"/>
            <a:ext cx="7321550" cy="3622675"/>
          </a:xfrm>
        </p:spPr>
        <p:txBody>
          <a:bodyPr/>
          <a:lstStyle/>
          <a:p>
            <a:pPr lvl="0"/>
            <a:r>
              <a:rPr lang="ru-RU" dirty="0" smtClean="0"/>
              <a:t>НАЗВАНИЕ ПРЕЗЕНТАЦИИ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Текст 4"/>
          <p:cNvSpPr>
            <a:spLocks noGrp="1"/>
          </p:cNvSpPr>
          <p:nvPr>
            <p:ph type="body" sz="quarter" idx="10"/>
          </p:nvPr>
        </p:nvSpPr>
        <p:spPr>
          <a:xfrm>
            <a:off x="150813" y="910908"/>
            <a:ext cx="2846387" cy="37131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13"/>
          </p:nvPr>
        </p:nvSpPr>
        <p:spPr>
          <a:xfrm>
            <a:off x="6143033" y="910908"/>
            <a:ext cx="2835868" cy="37131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14"/>
          </p:nvPr>
        </p:nvSpPr>
        <p:spPr>
          <a:xfrm>
            <a:off x="3143112" y="910908"/>
            <a:ext cx="2846387" cy="37131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1657350" y="76199"/>
            <a:ext cx="7321551" cy="66103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7" name="Текст 14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50" y="4859755"/>
            <a:ext cx="7321550" cy="215444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1400" b="0" kern="1200" dirty="0" smtClean="0">
                <a:solidFill>
                  <a:schemeClr val="bg1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dirty="0" smtClean="0"/>
              <a:t>НАЗВАНИЕ ПРЕЗЕНТАЦИИ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4107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4"/>
          <p:cNvSpPr>
            <a:spLocks noGrp="1"/>
          </p:cNvSpPr>
          <p:nvPr>
            <p:ph type="body" sz="quarter" idx="10"/>
          </p:nvPr>
        </p:nvSpPr>
        <p:spPr>
          <a:xfrm>
            <a:off x="150813" y="910908"/>
            <a:ext cx="2846387" cy="37131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4"/>
          <p:cNvSpPr>
            <a:spLocks noGrp="1"/>
          </p:cNvSpPr>
          <p:nvPr>
            <p:ph type="body" sz="quarter" idx="14"/>
          </p:nvPr>
        </p:nvSpPr>
        <p:spPr>
          <a:xfrm>
            <a:off x="3143112" y="910908"/>
            <a:ext cx="5835788" cy="37131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1657350" y="76199"/>
            <a:ext cx="7321551" cy="66103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Текст 14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50" y="4859755"/>
            <a:ext cx="7321550" cy="215444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1400" b="0" kern="1200" dirty="0" smtClean="0">
                <a:solidFill>
                  <a:schemeClr val="bg1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dirty="0" smtClean="0"/>
              <a:t>НАЗВАНИЕ ПРЕЗЕНТАЦИИ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7565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4"/>
          <p:cNvSpPr>
            <a:spLocks noGrp="1"/>
          </p:cNvSpPr>
          <p:nvPr>
            <p:ph type="body" sz="quarter" idx="10"/>
          </p:nvPr>
        </p:nvSpPr>
        <p:spPr>
          <a:xfrm>
            <a:off x="150813" y="910908"/>
            <a:ext cx="8828087" cy="116236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4"/>
          <p:cNvSpPr>
            <a:spLocks noGrp="1"/>
          </p:cNvSpPr>
          <p:nvPr>
            <p:ph type="body" sz="quarter" idx="13"/>
          </p:nvPr>
        </p:nvSpPr>
        <p:spPr>
          <a:xfrm>
            <a:off x="150813" y="2173610"/>
            <a:ext cx="8828087" cy="242855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1657350" y="76199"/>
            <a:ext cx="7321551" cy="66103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7" name="Текст 14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50" y="4859755"/>
            <a:ext cx="7321550" cy="215444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1400" b="0" kern="1200" dirty="0" smtClean="0">
                <a:solidFill>
                  <a:schemeClr val="bg1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dirty="0" smtClean="0"/>
              <a:t>НАЗВАНИЕ ПРЕЗЕНТАЦИИ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3285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657350" y="76199"/>
            <a:ext cx="7321551" cy="66103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Текст 14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50" y="4859755"/>
            <a:ext cx="7321550" cy="215444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1400" b="0" kern="1200" dirty="0" smtClean="0">
                <a:solidFill>
                  <a:schemeClr val="bg1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dirty="0" smtClean="0"/>
              <a:t>НАЗВАНИЕ ПРЕЗЕНТАЦИИ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6974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Текст 14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50" y="4859755"/>
            <a:ext cx="7321550" cy="215444"/>
          </a:xfrm>
        </p:spPr>
        <p:txBody>
          <a:bodyPr wrap="square" anchor="ctr" anchorCtr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1400" b="0" kern="1200" dirty="0" smtClean="0">
                <a:solidFill>
                  <a:schemeClr val="bg1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0"/>
          </p:nvPr>
        </p:nvSpPr>
        <p:spPr>
          <a:xfrm>
            <a:off x="150813" y="910908"/>
            <a:ext cx="8828087" cy="3713162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1657350" y="76199"/>
            <a:ext cx="7321551" cy="66103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Текст 4"/>
          <p:cNvSpPr>
            <a:spLocks noGrp="1"/>
          </p:cNvSpPr>
          <p:nvPr>
            <p:ph type="body" sz="quarter" idx="10"/>
          </p:nvPr>
        </p:nvSpPr>
        <p:spPr>
          <a:xfrm>
            <a:off x="150813" y="910908"/>
            <a:ext cx="2846387" cy="3713162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13"/>
          </p:nvPr>
        </p:nvSpPr>
        <p:spPr>
          <a:xfrm>
            <a:off x="6143033" y="910908"/>
            <a:ext cx="2835868" cy="3713162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14"/>
          </p:nvPr>
        </p:nvSpPr>
        <p:spPr>
          <a:xfrm>
            <a:off x="3143112" y="910908"/>
            <a:ext cx="2846387" cy="3713162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1657350" y="76199"/>
            <a:ext cx="7321551" cy="66103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7" name="Текст 14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50" y="4859755"/>
            <a:ext cx="7321550" cy="215444"/>
          </a:xfrm>
        </p:spPr>
        <p:txBody>
          <a:bodyPr wrap="square" anchor="ctr" anchorCtr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1400" b="0" kern="1200" dirty="0" smtClean="0">
                <a:solidFill>
                  <a:schemeClr val="bg1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dirty="0" smtClean="0"/>
              <a:t>НАЗВАНИЕ ПРЕЗЕНТАЦИИ</a:t>
            </a:r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4"/>
          <p:cNvSpPr>
            <a:spLocks noGrp="1"/>
          </p:cNvSpPr>
          <p:nvPr>
            <p:ph type="body" sz="quarter" idx="10"/>
          </p:nvPr>
        </p:nvSpPr>
        <p:spPr>
          <a:xfrm>
            <a:off x="150813" y="910908"/>
            <a:ext cx="2846387" cy="3713162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4"/>
          <p:cNvSpPr>
            <a:spLocks noGrp="1"/>
          </p:cNvSpPr>
          <p:nvPr>
            <p:ph type="body" sz="quarter" idx="14"/>
          </p:nvPr>
        </p:nvSpPr>
        <p:spPr>
          <a:xfrm>
            <a:off x="3143112" y="910908"/>
            <a:ext cx="5835788" cy="3713162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1657350" y="76199"/>
            <a:ext cx="7321551" cy="66103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Текст 14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50" y="4859755"/>
            <a:ext cx="7321550" cy="215444"/>
          </a:xfrm>
        </p:spPr>
        <p:txBody>
          <a:bodyPr wrap="square" anchor="ctr" anchorCtr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1400" b="0" kern="1200" dirty="0" smtClean="0">
                <a:solidFill>
                  <a:schemeClr val="bg1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dirty="0" smtClean="0"/>
              <a:t>НАЗВАНИЕ ПРЕЗЕНТАЦИИ</a:t>
            </a: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4"/>
          <p:cNvSpPr>
            <a:spLocks noGrp="1"/>
          </p:cNvSpPr>
          <p:nvPr>
            <p:ph type="body" sz="quarter" idx="10"/>
          </p:nvPr>
        </p:nvSpPr>
        <p:spPr>
          <a:xfrm>
            <a:off x="150813" y="910908"/>
            <a:ext cx="8828087" cy="1162367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4"/>
          <p:cNvSpPr>
            <a:spLocks noGrp="1"/>
          </p:cNvSpPr>
          <p:nvPr>
            <p:ph type="body" sz="quarter" idx="13"/>
          </p:nvPr>
        </p:nvSpPr>
        <p:spPr>
          <a:xfrm>
            <a:off x="150813" y="2173610"/>
            <a:ext cx="8828087" cy="2428553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1657350" y="76199"/>
            <a:ext cx="7321551" cy="66103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7" name="Текст 14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50" y="4859755"/>
            <a:ext cx="7321550" cy="215444"/>
          </a:xfrm>
        </p:spPr>
        <p:txBody>
          <a:bodyPr wrap="square" anchor="ctr" anchorCtr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1400" b="0" kern="1200" dirty="0" smtClean="0">
                <a:solidFill>
                  <a:schemeClr val="bg1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dirty="0" smtClean="0"/>
              <a:t>НАЗВАНИЕ ПРЕЗЕНТАЦИИ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6"/>
          <p:cNvSpPr>
            <a:spLocks noChangeArrowheads="1"/>
          </p:cNvSpPr>
          <p:nvPr userDrawn="1"/>
        </p:nvSpPr>
        <p:spPr bwMode="auto">
          <a:xfrm>
            <a:off x="0" y="4783500"/>
            <a:ext cx="9143999" cy="360000"/>
          </a:xfrm>
          <a:prstGeom prst="rect">
            <a:avLst/>
          </a:prstGeom>
          <a:solidFill>
            <a:srgbClr val="0079C2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ru-RU"/>
          </a:p>
        </p:txBody>
      </p:sp>
      <p:sp>
        <p:nvSpPr>
          <p:cNvPr id="20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796925"/>
          </a:xfrm>
          <a:prstGeom prst="rect">
            <a:avLst/>
          </a:prstGeom>
          <a:solidFill>
            <a:srgbClr val="003366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ru-RU"/>
          </a:p>
        </p:txBody>
      </p:sp>
      <p:sp>
        <p:nvSpPr>
          <p:cNvPr id="17" name="Rectangle 7"/>
          <p:cNvSpPr>
            <a:spLocks noChangeArrowheads="1"/>
          </p:cNvSpPr>
          <p:nvPr userDrawn="1"/>
        </p:nvSpPr>
        <p:spPr bwMode="auto">
          <a:xfrm>
            <a:off x="2" y="1"/>
            <a:ext cx="1478754" cy="796924"/>
          </a:xfrm>
          <a:prstGeom prst="rect">
            <a:avLst/>
          </a:prstGeom>
          <a:solidFill>
            <a:srgbClr val="0079C2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ru-RU"/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-1" y="4783500"/>
            <a:ext cx="1479600" cy="360000"/>
          </a:xfrm>
          <a:prstGeom prst="rect">
            <a:avLst/>
          </a:prstGeom>
          <a:solidFill>
            <a:srgbClr val="003366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0" algn="l" defTabSz="914400" rtl="0" eaLnBrk="1" latinLnBrk="0" hangingPunct="1"/>
            <a:endParaRPr lang="ru-RU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Номер слайда 3"/>
          <p:cNvSpPr txBox="1">
            <a:spLocks/>
          </p:cNvSpPr>
          <p:nvPr userDrawn="1"/>
        </p:nvSpPr>
        <p:spPr>
          <a:xfrm>
            <a:off x="166688" y="4859755"/>
            <a:ext cx="921538" cy="21544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274F02-7521-4F9B-A76E-13D583AC38B1}" type="slidenum">
              <a:rPr kumimoji="0" lang="ru-RU" sz="14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7350" y="76199"/>
            <a:ext cx="7321551" cy="661039"/>
          </a:xfrm>
          <a:prstGeom prst="rect">
            <a:avLst/>
          </a:prstGeom>
        </p:spPr>
        <p:txBody>
          <a:bodyPr lIns="0" tIns="0" rIns="0" bIns="0" anchor="b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0" name="Line 16"/>
          <p:cNvSpPr>
            <a:spLocks noChangeShapeType="1"/>
          </p:cNvSpPr>
          <p:nvPr userDrawn="1"/>
        </p:nvSpPr>
        <p:spPr bwMode="auto">
          <a:xfrm>
            <a:off x="0" y="4771595"/>
            <a:ext cx="9144000" cy="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51" name="Line 7"/>
          <p:cNvSpPr>
            <a:spLocks noChangeShapeType="1"/>
          </p:cNvSpPr>
          <p:nvPr userDrawn="1"/>
        </p:nvSpPr>
        <p:spPr bwMode="auto">
          <a:xfrm>
            <a:off x="1478587" y="4772025"/>
            <a:ext cx="0" cy="371475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19" name="Line 9"/>
          <p:cNvSpPr>
            <a:spLocks noChangeShapeType="1"/>
          </p:cNvSpPr>
          <p:nvPr userDrawn="1"/>
        </p:nvSpPr>
        <p:spPr bwMode="auto">
          <a:xfrm>
            <a:off x="1478587" y="0"/>
            <a:ext cx="0" cy="802481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21" name="Line 15"/>
          <p:cNvSpPr>
            <a:spLocks noChangeShapeType="1"/>
          </p:cNvSpPr>
          <p:nvPr userDrawn="1"/>
        </p:nvSpPr>
        <p:spPr bwMode="auto">
          <a:xfrm>
            <a:off x="0" y="801687"/>
            <a:ext cx="9144000" cy="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140400" y="108000"/>
            <a:ext cx="1170000" cy="577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 userDrawn="1"/>
        </p:nvSpPr>
        <p:spPr>
          <a:xfrm>
            <a:off x="1478587" y="2166425"/>
            <a:ext cx="7665412" cy="2593266"/>
          </a:xfrm>
          <a:prstGeom prst="rect">
            <a:avLst/>
          </a:prstGeom>
          <a:solidFill>
            <a:srgbClr val="0079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579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</p:sldLayoutIdLst>
  <p:txStyles>
    <p:titleStyle>
      <a:lvl1pPr algn="l" defTabSz="914400" rtl="0" eaLnBrk="1" latinLnBrk="0" hangingPunct="1">
        <a:spcBef>
          <a:spcPct val="0"/>
        </a:spcBef>
        <a:buNone/>
        <a:defRPr kumimoji="0" lang="ru-RU" sz="1900" b="0" i="0" u="none" strike="noStrike" kern="1200" cap="none" spc="0" normalizeH="0" baseline="0" noProof="0" dirty="0" smtClean="0">
          <a:ln>
            <a:noFill/>
          </a:ln>
          <a:solidFill>
            <a:schemeClr val="bg1"/>
          </a:solidFill>
          <a:effectLst/>
          <a:uLnTx/>
          <a:uFillTx/>
          <a:latin typeface="Arial Narrow" pitchFamily="34" charset="0"/>
          <a:ea typeface="+mj-ea"/>
          <a:cs typeface="+mj-cs"/>
        </a:defRPr>
      </a:lvl1pPr>
    </p:titleStyle>
    <p:bodyStyle>
      <a:lvl1pPr marL="0" indent="-342900" algn="l" defTabSz="914400" rtl="0" eaLnBrk="1" latinLnBrk="0" hangingPunct="1">
        <a:spcBef>
          <a:spcPct val="20000"/>
        </a:spcBef>
        <a:buFont typeface="Arial" pitchFamily="34" charset="0"/>
        <a:buNone/>
        <a:defRPr lang="ru-RU" sz="1900" kern="1200" dirty="0" smtClean="0">
          <a:solidFill>
            <a:srgbClr val="003366"/>
          </a:solidFill>
          <a:latin typeface="Arial Narrow" pitchFamily="34" charset="0"/>
          <a:ea typeface="+mn-ea"/>
          <a:cs typeface="+mn-cs"/>
        </a:defRPr>
      </a:lvl1pPr>
      <a:lvl2pPr marL="0" indent="-285750" algn="l" defTabSz="914400" rtl="0" eaLnBrk="1" latinLnBrk="0" hangingPunct="1">
        <a:spcBef>
          <a:spcPct val="20000"/>
        </a:spcBef>
        <a:buFont typeface="Arial" pitchFamily="34" charset="0"/>
        <a:buNone/>
        <a:defRPr lang="ru-RU" sz="2400" kern="1200" dirty="0" smtClean="0">
          <a:solidFill>
            <a:srgbClr val="003366"/>
          </a:solidFill>
          <a:latin typeface="Arial Narrow" pitchFamily="34" charset="0"/>
          <a:ea typeface="+mn-ea"/>
          <a:cs typeface="+mn-cs"/>
        </a:defRPr>
      </a:lvl2pPr>
      <a:lvl3pPr marL="0" indent="-228600" algn="l" defTabSz="914400" rtl="0" eaLnBrk="1" latinLnBrk="0" hangingPunct="1">
        <a:spcBef>
          <a:spcPct val="20000"/>
        </a:spcBef>
        <a:buFont typeface="Arial" pitchFamily="34" charset="0"/>
        <a:buNone/>
        <a:defRPr lang="ru-RU" sz="2400" kern="1200" dirty="0" smtClean="0">
          <a:solidFill>
            <a:srgbClr val="003366"/>
          </a:solidFill>
          <a:latin typeface="Arial Narrow" pitchFamily="34" charset="0"/>
          <a:ea typeface="+mn-ea"/>
          <a:cs typeface="+mn-cs"/>
        </a:defRPr>
      </a:lvl3pPr>
      <a:lvl4pPr marL="0" indent="-228600" algn="l" defTabSz="914400" rtl="0" eaLnBrk="1" latinLnBrk="0" hangingPunct="1">
        <a:spcBef>
          <a:spcPct val="20000"/>
        </a:spcBef>
        <a:buFont typeface="Arial" pitchFamily="34" charset="0"/>
        <a:buNone/>
        <a:defRPr lang="ru-RU" sz="2400" kern="1200" dirty="0" smtClean="0">
          <a:solidFill>
            <a:srgbClr val="003366"/>
          </a:solidFill>
          <a:latin typeface="Arial Narrow" pitchFamily="34" charset="0"/>
          <a:ea typeface="+mn-ea"/>
          <a:cs typeface="+mn-cs"/>
        </a:defRPr>
      </a:lvl4pPr>
      <a:lvl5pPr marL="0" indent="-228600" algn="l" defTabSz="914400" rtl="0" eaLnBrk="1" latinLnBrk="0" hangingPunct="1">
        <a:spcBef>
          <a:spcPct val="20000"/>
        </a:spcBef>
        <a:buFont typeface="Arial" pitchFamily="34" charset="0"/>
        <a:buNone/>
        <a:defRPr lang="ru-RU" sz="2400" kern="1200" dirty="0" smtClean="0">
          <a:solidFill>
            <a:srgbClr val="003366"/>
          </a:solidFill>
          <a:latin typeface="Arial Narrow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6"/>
          <p:cNvSpPr>
            <a:spLocks noChangeArrowheads="1"/>
          </p:cNvSpPr>
          <p:nvPr userDrawn="1"/>
        </p:nvSpPr>
        <p:spPr bwMode="auto">
          <a:xfrm>
            <a:off x="0" y="4783500"/>
            <a:ext cx="9143999" cy="360000"/>
          </a:xfrm>
          <a:prstGeom prst="rect">
            <a:avLst/>
          </a:prstGeom>
          <a:solidFill>
            <a:srgbClr val="0079C2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ru-RU"/>
          </a:p>
        </p:txBody>
      </p:sp>
      <p:sp>
        <p:nvSpPr>
          <p:cNvPr id="20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796925"/>
          </a:xfrm>
          <a:prstGeom prst="rect">
            <a:avLst/>
          </a:prstGeom>
          <a:solidFill>
            <a:srgbClr val="003366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ru-RU"/>
          </a:p>
        </p:txBody>
      </p:sp>
      <p:sp>
        <p:nvSpPr>
          <p:cNvPr id="17" name="Rectangle 7"/>
          <p:cNvSpPr>
            <a:spLocks noChangeArrowheads="1"/>
          </p:cNvSpPr>
          <p:nvPr userDrawn="1"/>
        </p:nvSpPr>
        <p:spPr bwMode="auto">
          <a:xfrm>
            <a:off x="2" y="1"/>
            <a:ext cx="1478754" cy="796924"/>
          </a:xfrm>
          <a:prstGeom prst="rect">
            <a:avLst/>
          </a:prstGeom>
          <a:solidFill>
            <a:srgbClr val="0079C2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ru-RU"/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-1" y="4783500"/>
            <a:ext cx="1479600" cy="360000"/>
          </a:xfrm>
          <a:prstGeom prst="rect">
            <a:avLst/>
          </a:prstGeom>
          <a:solidFill>
            <a:srgbClr val="003366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0" algn="l" defTabSz="914400" rtl="0" eaLnBrk="1" latinLnBrk="0" hangingPunct="1"/>
            <a:endParaRPr lang="ru-RU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Номер слайда 3"/>
          <p:cNvSpPr txBox="1">
            <a:spLocks/>
          </p:cNvSpPr>
          <p:nvPr userDrawn="1"/>
        </p:nvSpPr>
        <p:spPr>
          <a:xfrm>
            <a:off x="166688" y="4859755"/>
            <a:ext cx="921538" cy="21544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274F02-7521-4F9B-A76E-13D583AC38B1}" type="slidenum">
              <a:rPr kumimoji="0" lang="ru-RU" sz="14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7350" y="76199"/>
            <a:ext cx="7321551" cy="661039"/>
          </a:xfrm>
          <a:prstGeom prst="rect">
            <a:avLst/>
          </a:prstGeom>
        </p:spPr>
        <p:txBody>
          <a:bodyPr lIns="0" tIns="0" rIns="0" bIns="0" anchor="b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0813" y="910908"/>
            <a:ext cx="8828087" cy="371316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0" name="Line 16"/>
          <p:cNvSpPr>
            <a:spLocks noChangeShapeType="1"/>
          </p:cNvSpPr>
          <p:nvPr userDrawn="1"/>
        </p:nvSpPr>
        <p:spPr bwMode="auto">
          <a:xfrm>
            <a:off x="0" y="4771595"/>
            <a:ext cx="9144000" cy="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51" name="Line 7"/>
          <p:cNvSpPr>
            <a:spLocks noChangeShapeType="1"/>
          </p:cNvSpPr>
          <p:nvPr userDrawn="1"/>
        </p:nvSpPr>
        <p:spPr bwMode="auto">
          <a:xfrm>
            <a:off x="1478587" y="4772025"/>
            <a:ext cx="0" cy="371475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19" name="Line 9"/>
          <p:cNvSpPr>
            <a:spLocks noChangeShapeType="1"/>
          </p:cNvSpPr>
          <p:nvPr userDrawn="1"/>
        </p:nvSpPr>
        <p:spPr bwMode="auto">
          <a:xfrm>
            <a:off x="1478587" y="0"/>
            <a:ext cx="0" cy="802481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21" name="Line 15"/>
          <p:cNvSpPr>
            <a:spLocks noChangeShapeType="1"/>
          </p:cNvSpPr>
          <p:nvPr userDrawn="1"/>
        </p:nvSpPr>
        <p:spPr bwMode="auto">
          <a:xfrm>
            <a:off x="0" y="801687"/>
            <a:ext cx="9144000" cy="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140400" y="108000"/>
            <a:ext cx="1170000" cy="577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1" r:id="rId3"/>
    <p:sldLayoutId id="2147483730" r:id="rId4"/>
    <p:sldLayoutId id="2147483743" r:id="rId5"/>
  </p:sldLayoutIdLst>
  <p:txStyles>
    <p:titleStyle>
      <a:lvl1pPr algn="l" defTabSz="914400" rtl="0" eaLnBrk="1" latinLnBrk="0" hangingPunct="1">
        <a:spcBef>
          <a:spcPct val="0"/>
        </a:spcBef>
        <a:buNone/>
        <a:defRPr kumimoji="0" lang="ru-RU" sz="1900" b="0" i="0" u="none" strike="noStrike" kern="1200" cap="none" spc="0" normalizeH="0" baseline="0" noProof="0" dirty="0" smtClean="0">
          <a:ln>
            <a:noFill/>
          </a:ln>
          <a:solidFill>
            <a:schemeClr val="bg1"/>
          </a:solidFill>
          <a:effectLst/>
          <a:uLnTx/>
          <a:uFillTx/>
          <a:latin typeface="Arial Narrow" pitchFamily="34" charset="0"/>
          <a:ea typeface="+mj-ea"/>
          <a:cs typeface="+mj-cs"/>
        </a:defRPr>
      </a:lvl1pPr>
    </p:titleStyle>
    <p:bodyStyle>
      <a:lvl1pPr marL="0" indent="-342900" algn="l" defTabSz="914400" rtl="0" eaLnBrk="1" latinLnBrk="0" hangingPunct="1">
        <a:spcBef>
          <a:spcPct val="20000"/>
        </a:spcBef>
        <a:buFont typeface="Arial" pitchFamily="34" charset="0"/>
        <a:buNone/>
        <a:defRPr lang="ru-RU" sz="1900" kern="1200" dirty="0" smtClean="0">
          <a:solidFill>
            <a:srgbClr val="003366"/>
          </a:solidFill>
          <a:latin typeface="Arial Narrow" pitchFamily="34" charset="0"/>
          <a:ea typeface="+mn-ea"/>
          <a:cs typeface="+mn-cs"/>
        </a:defRPr>
      </a:lvl1pPr>
      <a:lvl2pPr marL="0" indent="-285750" algn="l" defTabSz="914400" rtl="0" eaLnBrk="1" latinLnBrk="0" hangingPunct="1">
        <a:spcBef>
          <a:spcPct val="20000"/>
        </a:spcBef>
        <a:buFont typeface="Arial" pitchFamily="34" charset="0"/>
        <a:buNone/>
        <a:defRPr lang="ru-RU" sz="2400" kern="1200" dirty="0" smtClean="0">
          <a:solidFill>
            <a:srgbClr val="003366"/>
          </a:solidFill>
          <a:latin typeface="Arial Narrow" pitchFamily="34" charset="0"/>
          <a:ea typeface="+mn-ea"/>
          <a:cs typeface="+mn-cs"/>
        </a:defRPr>
      </a:lvl2pPr>
      <a:lvl3pPr marL="0" indent="-228600" algn="l" defTabSz="914400" rtl="0" eaLnBrk="1" latinLnBrk="0" hangingPunct="1">
        <a:spcBef>
          <a:spcPct val="20000"/>
        </a:spcBef>
        <a:buFont typeface="Arial" pitchFamily="34" charset="0"/>
        <a:buNone/>
        <a:defRPr lang="ru-RU" sz="2400" kern="1200" dirty="0" smtClean="0">
          <a:solidFill>
            <a:srgbClr val="003366"/>
          </a:solidFill>
          <a:latin typeface="Arial Narrow" pitchFamily="34" charset="0"/>
          <a:ea typeface="+mn-ea"/>
          <a:cs typeface="+mn-cs"/>
        </a:defRPr>
      </a:lvl3pPr>
      <a:lvl4pPr marL="0" indent="-228600" algn="l" defTabSz="914400" rtl="0" eaLnBrk="1" latinLnBrk="0" hangingPunct="1">
        <a:spcBef>
          <a:spcPct val="20000"/>
        </a:spcBef>
        <a:buFont typeface="Arial" pitchFamily="34" charset="0"/>
        <a:buNone/>
        <a:defRPr lang="ru-RU" sz="2400" kern="1200" dirty="0" smtClean="0">
          <a:solidFill>
            <a:srgbClr val="003366"/>
          </a:solidFill>
          <a:latin typeface="Arial Narrow" pitchFamily="34" charset="0"/>
          <a:ea typeface="+mn-ea"/>
          <a:cs typeface="+mn-cs"/>
        </a:defRPr>
      </a:lvl4pPr>
      <a:lvl5pPr marL="0" indent="-228600" algn="l" defTabSz="914400" rtl="0" eaLnBrk="1" latinLnBrk="0" hangingPunct="1">
        <a:spcBef>
          <a:spcPct val="20000"/>
        </a:spcBef>
        <a:buFont typeface="Arial" pitchFamily="34" charset="0"/>
        <a:buNone/>
        <a:defRPr lang="ru-RU" sz="2400" kern="1200" dirty="0" smtClean="0">
          <a:solidFill>
            <a:srgbClr val="003366"/>
          </a:solidFill>
          <a:latin typeface="Arial Narrow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6"/>
          <p:cNvSpPr>
            <a:spLocks noChangeArrowheads="1"/>
          </p:cNvSpPr>
          <p:nvPr userDrawn="1"/>
        </p:nvSpPr>
        <p:spPr bwMode="auto">
          <a:xfrm>
            <a:off x="0" y="0"/>
            <a:ext cx="9143999" cy="5143500"/>
          </a:xfrm>
          <a:prstGeom prst="rect">
            <a:avLst/>
          </a:prstGeom>
          <a:solidFill>
            <a:srgbClr val="0079C2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ru-RU"/>
          </a:p>
        </p:txBody>
      </p:sp>
      <p:sp>
        <p:nvSpPr>
          <p:cNvPr id="20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796925"/>
          </a:xfrm>
          <a:prstGeom prst="rect">
            <a:avLst/>
          </a:prstGeom>
          <a:solidFill>
            <a:srgbClr val="003366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ru-RU"/>
          </a:p>
        </p:txBody>
      </p:sp>
      <p:sp>
        <p:nvSpPr>
          <p:cNvPr id="17" name="Rectangle 7"/>
          <p:cNvSpPr>
            <a:spLocks noChangeArrowheads="1"/>
          </p:cNvSpPr>
          <p:nvPr userDrawn="1"/>
        </p:nvSpPr>
        <p:spPr bwMode="auto">
          <a:xfrm>
            <a:off x="2" y="1"/>
            <a:ext cx="1478754" cy="796924"/>
          </a:xfrm>
          <a:prstGeom prst="rect">
            <a:avLst/>
          </a:prstGeom>
          <a:solidFill>
            <a:srgbClr val="0079C2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ru-RU"/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-1" y="4783500"/>
            <a:ext cx="1479600" cy="360000"/>
          </a:xfrm>
          <a:prstGeom prst="rect">
            <a:avLst/>
          </a:prstGeom>
          <a:solidFill>
            <a:srgbClr val="003366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0" algn="l" defTabSz="914400" rtl="0" eaLnBrk="1" latinLnBrk="0" hangingPunct="1"/>
            <a:endParaRPr lang="ru-RU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7350" y="76199"/>
            <a:ext cx="7321551" cy="661039"/>
          </a:xfrm>
          <a:prstGeom prst="rect">
            <a:avLst/>
          </a:prstGeom>
        </p:spPr>
        <p:txBody>
          <a:bodyPr lIns="0" tIns="0" rIns="0" bIns="0" anchor="b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0813" y="910908"/>
            <a:ext cx="8828087" cy="371316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0" name="Line 16"/>
          <p:cNvSpPr>
            <a:spLocks noChangeShapeType="1"/>
          </p:cNvSpPr>
          <p:nvPr userDrawn="1"/>
        </p:nvSpPr>
        <p:spPr bwMode="auto">
          <a:xfrm>
            <a:off x="0" y="4771595"/>
            <a:ext cx="9144000" cy="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51" name="Line 7"/>
          <p:cNvSpPr>
            <a:spLocks noChangeShapeType="1"/>
          </p:cNvSpPr>
          <p:nvPr userDrawn="1"/>
        </p:nvSpPr>
        <p:spPr bwMode="auto">
          <a:xfrm>
            <a:off x="1478587" y="4772025"/>
            <a:ext cx="0" cy="371475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16" name="Line 9"/>
          <p:cNvSpPr>
            <a:spLocks noChangeShapeType="1"/>
          </p:cNvSpPr>
          <p:nvPr userDrawn="1"/>
        </p:nvSpPr>
        <p:spPr bwMode="auto">
          <a:xfrm>
            <a:off x="1478587" y="0"/>
            <a:ext cx="0" cy="802481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14" name="Номер слайда 3"/>
          <p:cNvSpPr txBox="1">
            <a:spLocks/>
          </p:cNvSpPr>
          <p:nvPr userDrawn="1"/>
        </p:nvSpPr>
        <p:spPr>
          <a:xfrm>
            <a:off x="166688" y="4859755"/>
            <a:ext cx="921538" cy="21544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274F02-7521-4F9B-A76E-13D583AC38B1}" type="slidenum">
              <a:rPr kumimoji="0" lang="ru-RU" sz="14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15" name="Line 15"/>
          <p:cNvSpPr>
            <a:spLocks noChangeShapeType="1"/>
          </p:cNvSpPr>
          <p:nvPr userDrawn="1"/>
        </p:nvSpPr>
        <p:spPr bwMode="auto">
          <a:xfrm>
            <a:off x="0" y="801687"/>
            <a:ext cx="9144000" cy="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140400" y="108000"/>
            <a:ext cx="1170000" cy="577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</p:sldLayoutIdLst>
  <p:txStyles>
    <p:titleStyle>
      <a:lvl1pPr algn="l" defTabSz="914400" rtl="0" eaLnBrk="1" latinLnBrk="0" hangingPunct="1">
        <a:spcBef>
          <a:spcPct val="0"/>
        </a:spcBef>
        <a:buNone/>
        <a:defRPr kumimoji="0" lang="ru-RU" sz="1900" b="0" i="0" u="none" strike="noStrike" kern="1200" cap="none" spc="0" normalizeH="0" baseline="0" noProof="0" dirty="0" smtClean="0">
          <a:ln>
            <a:noFill/>
          </a:ln>
          <a:solidFill>
            <a:schemeClr val="bg1"/>
          </a:solidFill>
          <a:effectLst/>
          <a:uLnTx/>
          <a:uFillTx/>
          <a:latin typeface="Arial Narrow" pitchFamily="34" charset="0"/>
          <a:ea typeface="+mj-ea"/>
          <a:cs typeface="+mj-cs"/>
        </a:defRPr>
      </a:lvl1pPr>
    </p:titleStyle>
    <p:bodyStyle>
      <a:lvl1pPr marL="0" indent="-342900" algn="l" defTabSz="914400" rtl="0" eaLnBrk="1" latinLnBrk="0" hangingPunct="1">
        <a:spcBef>
          <a:spcPct val="20000"/>
        </a:spcBef>
        <a:buFont typeface="Arial" pitchFamily="34" charset="0"/>
        <a:buNone/>
        <a:defRPr lang="ru-RU" sz="1900" kern="1200" dirty="0" smtClean="0">
          <a:solidFill>
            <a:schemeClr val="bg1"/>
          </a:solidFill>
          <a:latin typeface="Arial Narrow" pitchFamily="34" charset="0"/>
          <a:ea typeface="+mn-ea"/>
          <a:cs typeface="+mn-cs"/>
        </a:defRPr>
      </a:lvl1pPr>
      <a:lvl2pPr marL="0" indent="-285750" algn="l" defTabSz="914400" rtl="0" eaLnBrk="1" latinLnBrk="0" hangingPunct="1">
        <a:spcBef>
          <a:spcPct val="20000"/>
        </a:spcBef>
        <a:buFont typeface="Arial" pitchFamily="34" charset="0"/>
        <a:buNone/>
        <a:defRPr lang="ru-RU" sz="2400" kern="1200" dirty="0" smtClean="0">
          <a:solidFill>
            <a:srgbClr val="003366"/>
          </a:solidFill>
          <a:latin typeface="Arial Narrow" pitchFamily="34" charset="0"/>
          <a:ea typeface="+mn-ea"/>
          <a:cs typeface="+mn-cs"/>
        </a:defRPr>
      </a:lvl2pPr>
      <a:lvl3pPr marL="0" indent="-228600" algn="l" defTabSz="914400" rtl="0" eaLnBrk="1" latinLnBrk="0" hangingPunct="1">
        <a:spcBef>
          <a:spcPct val="20000"/>
        </a:spcBef>
        <a:buFont typeface="Arial" pitchFamily="34" charset="0"/>
        <a:buNone/>
        <a:defRPr lang="ru-RU" sz="2400" kern="1200" dirty="0" smtClean="0">
          <a:solidFill>
            <a:srgbClr val="003366"/>
          </a:solidFill>
          <a:latin typeface="Arial Narrow" pitchFamily="34" charset="0"/>
          <a:ea typeface="+mn-ea"/>
          <a:cs typeface="+mn-cs"/>
        </a:defRPr>
      </a:lvl3pPr>
      <a:lvl4pPr marL="0" indent="-228600" algn="l" defTabSz="914400" rtl="0" eaLnBrk="1" latinLnBrk="0" hangingPunct="1">
        <a:spcBef>
          <a:spcPct val="20000"/>
        </a:spcBef>
        <a:buFont typeface="Arial" pitchFamily="34" charset="0"/>
        <a:buNone/>
        <a:defRPr lang="ru-RU" sz="2400" kern="1200" dirty="0" smtClean="0">
          <a:solidFill>
            <a:srgbClr val="003366"/>
          </a:solidFill>
          <a:latin typeface="Arial Narrow" pitchFamily="34" charset="0"/>
          <a:ea typeface="+mn-ea"/>
          <a:cs typeface="+mn-cs"/>
        </a:defRPr>
      </a:lvl4pPr>
      <a:lvl5pPr marL="0" indent="-228600" algn="l" defTabSz="914400" rtl="0" eaLnBrk="1" latinLnBrk="0" hangingPunct="1">
        <a:spcBef>
          <a:spcPct val="20000"/>
        </a:spcBef>
        <a:buFont typeface="Arial" pitchFamily="34" charset="0"/>
        <a:buNone/>
        <a:defRPr lang="ru-RU" sz="2400" kern="1200" dirty="0" smtClean="0">
          <a:solidFill>
            <a:srgbClr val="003366"/>
          </a:solidFill>
          <a:latin typeface="Arial Narrow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6"/>
          <p:cNvSpPr>
            <a:spLocks noChangeArrowheads="1"/>
          </p:cNvSpPr>
          <p:nvPr userDrawn="1"/>
        </p:nvSpPr>
        <p:spPr bwMode="auto">
          <a:xfrm>
            <a:off x="0" y="0"/>
            <a:ext cx="9143999" cy="5143500"/>
          </a:xfrm>
          <a:prstGeom prst="rect">
            <a:avLst/>
          </a:prstGeom>
          <a:solidFill>
            <a:srgbClr val="0079C2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ru-RU"/>
          </a:p>
        </p:txBody>
      </p:sp>
      <p:sp>
        <p:nvSpPr>
          <p:cNvPr id="20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796925"/>
          </a:xfrm>
          <a:prstGeom prst="rect">
            <a:avLst/>
          </a:prstGeom>
          <a:solidFill>
            <a:srgbClr val="003366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ru-RU"/>
          </a:p>
        </p:txBody>
      </p:sp>
      <p:sp>
        <p:nvSpPr>
          <p:cNvPr id="17" name="Rectangle 7"/>
          <p:cNvSpPr>
            <a:spLocks noChangeArrowheads="1"/>
          </p:cNvSpPr>
          <p:nvPr userDrawn="1"/>
        </p:nvSpPr>
        <p:spPr bwMode="auto">
          <a:xfrm>
            <a:off x="2" y="1"/>
            <a:ext cx="1478754" cy="796924"/>
          </a:xfrm>
          <a:prstGeom prst="rect">
            <a:avLst/>
          </a:prstGeom>
          <a:solidFill>
            <a:srgbClr val="0079C2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ru-RU"/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-2" y="4783500"/>
            <a:ext cx="9144001" cy="360000"/>
          </a:xfrm>
          <a:prstGeom prst="rect">
            <a:avLst/>
          </a:prstGeom>
          <a:solidFill>
            <a:srgbClr val="003366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0" algn="l" defTabSz="914400" rtl="0" eaLnBrk="1" latinLnBrk="0" hangingPunct="1"/>
            <a:endParaRPr lang="ru-RU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57350" y="979488"/>
            <a:ext cx="7321550" cy="3622675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lvl="0"/>
            <a:r>
              <a:rPr lang="ru-RU" dirty="0" smtClean="0"/>
              <a:t>НАЗВАНИЕ ПРЕЗЕНТАЦИИ</a:t>
            </a:r>
          </a:p>
        </p:txBody>
      </p:sp>
      <p:sp>
        <p:nvSpPr>
          <p:cNvPr id="50" name="Line 16"/>
          <p:cNvSpPr>
            <a:spLocks noChangeShapeType="1"/>
          </p:cNvSpPr>
          <p:nvPr userDrawn="1"/>
        </p:nvSpPr>
        <p:spPr bwMode="auto">
          <a:xfrm>
            <a:off x="0" y="4771595"/>
            <a:ext cx="9144000" cy="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14" name="Line 9"/>
          <p:cNvSpPr>
            <a:spLocks noChangeShapeType="1"/>
          </p:cNvSpPr>
          <p:nvPr userDrawn="1"/>
        </p:nvSpPr>
        <p:spPr bwMode="auto">
          <a:xfrm>
            <a:off x="1478587" y="0"/>
            <a:ext cx="0" cy="802481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15" name="Line 15"/>
          <p:cNvSpPr>
            <a:spLocks noChangeShapeType="1"/>
          </p:cNvSpPr>
          <p:nvPr userDrawn="1"/>
        </p:nvSpPr>
        <p:spPr bwMode="auto">
          <a:xfrm>
            <a:off x="0" y="801687"/>
            <a:ext cx="9144000" cy="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40400" y="108000"/>
            <a:ext cx="1170000" cy="577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8" r:id="rId2"/>
  </p:sldLayoutIdLst>
  <p:txStyles>
    <p:titleStyle>
      <a:lvl1pPr algn="ctr" defTabSz="914400" rtl="0" eaLnBrk="1" latinLnBrk="0" hangingPunct="1">
        <a:spcBef>
          <a:spcPct val="0"/>
        </a:spcBef>
        <a:buNone/>
        <a:defRPr kumimoji="0" lang="ru-RU" sz="1900" b="0" i="0" u="none" strike="noStrike" kern="1200" cap="none" spc="0" normalizeH="0" baseline="0" noProof="0" dirty="0" smtClean="0">
          <a:ln>
            <a:noFill/>
          </a:ln>
          <a:solidFill>
            <a:schemeClr val="bg1"/>
          </a:solidFill>
          <a:effectLst/>
          <a:uLnTx/>
          <a:uFillTx/>
          <a:latin typeface="Arial Narrow" pitchFamily="34" charset="0"/>
          <a:ea typeface="+mj-ea"/>
          <a:cs typeface="+mj-cs"/>
        </a:defRPr>
      </a:lvl1pPr>
    </p:titleStyle>
    <p:bodyStyle>
      <a:lvl1pPr marL="0" indent="-342900" algn="l" defTabSz="914400" rtl="0" eaLnBrk="1" latinLnBrk="0" hangingPunct="1">
        <a:spcBef>
          <a:spcPct val="20000"/>
        </a:spcBef>
        <a:buFont typeface="Arial" pitchFamily="34" charset="0"/>
        <a:buNone/>
        <a:defRPr lang="ru-RU" sz="1900" b="1" kern="1200" baseline="0" dirty="0" smtClean="0">
          <a:solidFill>
            <a:schemeClr val="bg1"/>
          </a:solidFill>
          <a:latin typeface="Arial Narrow" pitchFamily="34" charset="0"/>
          <a:ea typeface="+mn-ea"/>
          <a:cs typeface="+mn-cs"/>
        </a:defRPr>
      </a:lvl1pPr>
      <a:lvl2pPr marL="0" indent="-285750" algn="l" defTabSz="914400" rtl="0" eaLnBrk="1" latinLnBrk="0" hangingPunct="1">
        <a:spcBef>
          <a:spcPct val="20000"/>
        </a:spcBef>
        <a:buFont typeface="Arial" pitchFamily="34" charset="0"/>
        <a:buNone/>
        <a:defRPr lang="ru-RU" sz="2400" kern="1200" dirty="0" smtClean="0">
          <a:solidFill>
            <a:srgbClr val="003366"/>
          </a:solidFill>
          <a:latin typeface="Arial Narrow" pitchFamily="34" charset="0"/>
          <a:ea typeface="+mn-ea"/>
          <a:cs typeface="+mn-cs"/>
        </a:defRPr>
      </a:lvl2pPr>
      <a:lvl3pPr marL="0" indent="-228600" algn="l" defTabSz="914400" rtl="0" eaLnBrk="1" latinLnBrk="0" hangingPunct="1">
        <a:spcBef>
          <a:spcPct val="20000"/>
        </a:spcBef>
        <a:buFont typeface="Arial" pitchFamily="34" charset="0"/>
        <a:buNone/>
        <a:defRPr lang="ru-RU" sz="2400" kern="1200" dirty="0" smtClean="0">
          <a:solidFill>
            <a:srgbClr val="003366"/>
          </a:solidFill>
          <a:latin typeface="Arial Narrow" pitchFamily="34" charset="0"/>
          <a:ea typeface="+mn-ea"/>
          <a:cs typeface="+mn-cs"/>
        </a:defRPr>
      </a:lvl3pPr>
      <a:lvl4pPr marL="0" indent="-228600" algn="l" defTabSz="914400" rtl="0" eaLnBrk="1" latinLnBrk="0" hangingPunct="1">
        <a:spcBef>
          <a:spcPct val="20000"/>
        </a:spcBef>
        <a:buFont typeface="Arial" pitchFamily="34" charset="0"/>
        <a:buNone/>
        <a:defRPr lang="ru-RU" sz="2400" kern="1200" dirty="0" smtClean="0">
          <a:solidFill>
            <a:srgbClr val="003366"/>
          </a:solidFill>
          <a:latin typeface="Arial Narrow" pitchFamily="34" charset="0"/>
          <a:ea typeface="+mn-ea"/>
          <a:cs typeface="+mn-cs"/>
        </a:defRPr>
      </a:lvl4pPr>
      <a:lvl5pPr marL="0" indent="-228600" algn="l" defTabSz="914400" rtl="0" eaLnBrk="1" latinLnBrk="0" hangingPunct="1">
        <a:spcBef>
          <a:spcPct val="20000"/>
        </a:spcBef>
        <a:buFont typeface="Arial" pitchFamily="34" charset="0"/>
        <a:buNone/>
        <a:defRPr lang="ru-RU" sz="2400" kern="1200" dirty="0" smtClean="0">
          <a:solidFill>
            <a:srgbClr val="003366"/>
          </a:solidFill>
          <a:latin typeface="Arial Narrow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1657350" y="4882837"/>
            <a:ext cx="7321550" cy="169277"/>
          </a:xfrm>
        </p:spPr>
        <p:txBody>
          <a:bodyPr/>
          <a:lstStyle/>
          <a:p>
            <a:r>
              <a:rPr lang="ru-RU" sz="1100" dirty="0"/>
              <a:t>ПРИМЕНЕНИЕ ПРОФЕССИОНАЛЬНЫХ СТАНДАРТОВ НА ПРЕДПРИЯТИЯХ ТОПЛИВНО-ЭНЕРГЕТИЧЕСКОГО </a:t>
            </a:r>
            <a:r>
              <a:rPr lang="ru-RU" sz="1100" dirty="0" smtClean="0"/>
              <a:t>КОМПЛЕКСА</a:t>
            </a:r>
            <a:endParaRPr lang="ru-RU" sz="11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ts val="2400"/>
              </a:lnSpc>
              <a:spcBef>
                <a:spcPts val="0"/>
              </a:spcBef>
            </a:pPr>
            <a:r>
              <a:rPr lang="ru-RU" dirty="0" smtClean="0"/>
              <a:t>КОРПОРАТИВНОЕ РЕГУЛИРОВАНИЕ ОРГАНИЗАЦИИ ОБУЧЕНИЯ ПЕРСОНАЛА НА СООТВЕТСТВИЕ ТРЕБОВАНИЯМ ПРОФЕССИОНАЛЬНЫХ СТАНДАРТОВ</a:t>
            </a:r>
          </a:p>
          <a:p>
            <a:pPr>
              <a:lnSpc>
                <a:spcPts val="2400"/>
              </a:lnSpc>
              <a:spcBef>
                <a:spcPts val="0"/>
              </a:spcBef>
            </a:pPr>
            <a:r>
              <a:rPr lang="ru-RU" dirty="0" smtClean="0"/>
              <a:t>(формирование </a:t>
            </a:r>
            <a:r>
              <a:rPr lang="ru-RU" dirty="0"/>
              <a:t>потребности и плана обучения</a:t>
            </a:r>
            <a:r>
              <a:rPr lang="ru-RU" dirty="0" smtClean="0"/>
              <a:t>)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dirty="0" smtClean="0"/>
              <a:t>23.01.2023</a:t>
            </a:r>
          </a:p>
          <a:p>
            <a:pPr>
              <a:tabLst>
                <a:tab pos="6278563" algn="l"/>
              </a:tabLst>
            </a:pPr>
            <a:endParaRPr lang="ru-RU" dirty="0"/>
          </a:p>
          <a:p>
            <a:pPr>
              <a:lnSpc>
                <a:spcPts val="1800"/>
              </a:lnSpc>
              <a:spcBef>
                <a:spcPts val="0"/>
              </a:spcBef>
            </a:pPr>
            <a:r>
              <a:rPr lang="ru-RU" sz="1400" b="0" dirty="0" smtClean="0"/>
              <a:t>ФИО,</a:t>
            </a:r>
            <a:endParaRPr lang="ru-RU" sz="1400" b="0" dirty="0"/>
          </a:p>
          <a:p>
            <a:pPr>
              <a:lnSpc>
                <a:spcPts val="1800"/>
              </a:lnSpc>
              <a:spcBef>
                <a:spcPts val="0"/>
              </a:spcBef>
            </a:pPr>
            <a:r>
              <a:rPr lang="ru-RU" sz="1400" b="0" dirty="0" smtClean="0"/>
              <a:t>Должность</a:t>
            </a:r>
            <a:endParaRPr lang="ru-RU" sz="1400" b="0" dirty="0"/>
          </a:p>
          <a:p>
            <a:pPr>
              <a:lnSpc>
                <a:spcPts val="1800"/>
              </a:lnSpc>
              <a:spcBef>
                <a:spcPts val="0"/>
              </a:spcBef>
            </a:pPr>
            <a:r>
              <a:rPr lang="ru-RU" sz="1400" b="0" dirty="0" smtClean="0"/>
              <a:t>Место работы</a:t>
            </a:r>
            <a:endParaRPr lang="ru-RU" sz="1400" dirty="0"/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519200" y="4232831"/>
            <a:ext cx="1959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Название семинара</a:t>
            </a:r>
            <a:endParaRPr lang="ru-RU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Прямая со стрелкой 5"/>
          <p:cNvCxnSpPr>
            <a:stCxn id="2" idx="3"/>
          </p:cNvCxnSpPr>
          <p:nvPr/>
        </p:nvCxnSpPr>
        <p:spPr>
          <a:xfrm>
            <a:off x="3478696" y="4417497"/>
            <a:ext cx="1033669" cy="406294"/>
          </a:xfrm>
          <a:prstGeom prst="straightConnector1">
            <a:avLst/>
          </a:prstGeom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170118" y="3024071"/>
            <a:ext cx="2808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Название презентации</a:t>
            </a:r>
            <a:endParaRPr lang="ru-RU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5407200" y="2591813"/>
            <a:ext cx="2406000" cy="476587"/>
          </a:xfrm>
          <a:prstGeom prst="straightConnector1">
            <a:avLst/>
          </a:prstGeom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04561" y="4267957"/>
            <a:ext cx="3781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ФИО, должность без контактов</a:t>
            </a:r>
            <a:endParaRPr lang="ru-RU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 flipV="1">
            <a:off x="2703443" y="3597965"/>
            <a:ext cx="4783140" cy="714322"/>
          </a:xfrm>
          <a:prstGeom prst="straightConnector1">
            <a:avLst/>
          </a:prstGeom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4294967295"/>
          </p:nvPr>
        </p:nvSpPr>
        <p:spPr>
          <a:xfrm>
            <a:off x="1657350" y="4859755"/>
            <a:ext cx="7321550" cy="215444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quarter" idx="4294967295"/>
          </p:nvPr>
        </p:nvSpPr>
        <p:spPr>
          <a:xfrm>
            <a:off x="1657350" y="4859755"/>
            <a:ext cx="7321550" cy="215444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quarter" idx="4294967295"/>
          </p:nvPr>
        </p:nvSpPr>
        <p:spPr>
          <a:xfrm>
            <a:off x="1657350" y="4859755"/>
            <a:ext cx="7321550" cy="215444"/>
          </a:xfrm>
        </p:spPr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1657350" y="4859755"/>
            <a:ext cx="7321550" cy="215444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4294967295"/>
          </p:nvPr>
        </p:nvSpPr>
        <p:spPr>
          <a:xfrm>
            <a:off x="1657350" y="4859755"/>
            <a:ext cx="7321550" cy="215444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4294967295"/>
          </p:nvPr>
        </p:nvSpPr>
        <p:spPr>
          <a:xfrm>
            <a:off x="1657350" y="4859755"/>
            <a:ext cx="7321550" cy="215444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quarter" idx="4294967295"/>
          </p:nvPr>
        </p:nvSpPr>
        <p:spPr>
          <a:xfrm>
            <a:off x="1657350" y="4859755"/>
            <a:ext cx="7321550" cy="215444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1657350" y="4767422"/>
            <a:ext cx="7321550" cy="400110"/>
          </a:xfrm>
        </p:spPr>
        <p:txBody>
          <a:bodyPr/>
          <a:lstStyle/>
          <a:p>
            <a:r>
              <a:rPr lang="ru-RU" sz="1000" dirty="0"/>
              <a:t>КОРПОРАТИВНОЕ РЕГУЛИРОВАНИЕ ОРГАНИЗАЦИИ ОБУЧЕНИЯ ПЕРСОНАЛА НА </a:t>
            </a:r>
            <a:r>
              <a:rPr lang="ru-RU" sz="1000" dirty="0" smtClean="0"/>
              <a:t>СООТВЕТСТВИЕ ТРЕБОВАНИЯМ</a:t>
            </a:r>
            <a:br>
              <a:rPr lang="ru-RU" sz="1000" dirty="0" smtClean="0"/>
            </a:br>
            <a:r>
              <a:rPr lang="ru-RU" sz="1000" dirty="0" smtClean="0"/>
              <a:t>ПРОФЕССИОНАЛЬНЫХ </a:t>
            </a:r>
            <a:r>
              <a:rPr lang="ru-RU" sz="1000" dirty="0"/>
              <a:t>СТАНДАРТОВ</a:t>
            </a:r>
          </a:p>
        </p:txBody>
      </p:sp>
      <p:sp>
        <p:nvSpPr>
          <p:cNvPr id="6" name="Текст 3"/>
          <p:cNvSpPr>
            <a:spLocks noGrp="1"/>
          </p:cNvSpPr>
          <p:nvPr>
            <p:ph type="body" sz="quarter" idx="10"/>
          </p:nvPr>
        </p:nvSpPr>
        <p:spPr>
          <a:xfrm>
            <a:off x="1426950" y="1591489"/>
            <a:ext cx="4469850" cy="417312"/>
          </a:xfrm>
        </p:spPr>
        <p:txBody>
          <a:bodyPr/>
          <a:lstStyle/>
          <a:p>
            <a:pPr>
              <a:lnSpc>
                <a:spcPts val="2400"/>
              </a:lnSpc>
              <a:spcBef>
                <a:spcPts val="0"/>
              </a:spcBef>
            </a:pPr>
            <a:r>
              <a:rPr lang="ru-RU" sz="2800" b="1" dirty="0" smtClean="0"/>
              <a:t>СПАСИБО ЗА ВНИМАНИЕ!</a:t>
            </a:r>
            <a:endParaRPr lang="ru-RU" sz="2800" b="1" dirty="0"/>
          </a:p>
        </p:txBody>
      </p:sp>
      <p:sp>
        <p:nvSpPr>
          <p:cNvPr id="7" name="Текст 3"/>
          <p:cNvSpPr txBox="1">
            <a:spLocks/>
          </p:cNvSpPr>
          <p:nvPr/>
        </p:nvSpPr>
        <p:spPr>
          <a:xfrm>
            <a:off x="1657350" y="2368800"/>
            <a:ext cx="7321550" cy="2233363"/>
          </a:xfrm>
          <a:prstGeom prst="rect">
            <a:avLst/>
          </a:prstGeom>
        </p:spPr>
        <p:txBody>
          <a:bodyPr/>
          <a:lstStyle>
            <a:lvl1pPr mar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1900" kern="1200" dirty="0" smtClean="0">
                <a:solidFill>
                  <a:srgbClr val="003366"/>
                </a:solidFill>
                <a:latin typeface="Arial Narrow" pitchFamily="34" charset="0"/>
                <a:ea typeface="+mn-ea"/>
                <a:cs typeface="+mn-cs"/>
              </a:defRPr>
            </a:lvl1pPr>
            <a:lvl2pPr marL="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2400" kern="1200" dirty="0" smtClean="0">
                <a:solidFill>
                  <a:srgbClr val="003366"/>
                </a:solidFill>
                <a:latin typeface="Arial Narrow" pitchFamily="34" charset="0"/>
                <a:ea typeface="+mn-ea"/>
                <a:cs typeface="+mn-cs"/>
              </a:defRPr>
            </a:lvl2pPr>
            <a:lvl3pPr marL="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2400" kern="1200" dirty="0" smtClean="0">
                <a:solidFill>
                  <a:srgbClr val="003366"/>
                </a:solidFill>
                <a:latin typeface="Arial Narrow" pitchFamily="34" charset="0"/>
                <a:ea typeface="+mn-ea"/>
                <a:cs typeface="+mn-cs"/>
              </a:defRPr>
            </a:lvl3pPr>
            <a:lvl4pPr marL="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2400" kern="1200" dirty="0" smtClean="0">
                <a:solidFill>
                  <a:srgbClr val="003366"/>
                </a:solidFill>
                <a:latin typeface="Arial Narrow" pitchFamily="34" charset="0"/>
                <a:ea typeface="+mn-ea"/>
                <a:cs typeface="+mn-cs"/>
              </a:defRPr>
            </a:lvl4pPr>
            <a:lvl5pPr marL="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2400" kern="1200" dirty="0" smtClean="0">
                <a:solidFill>
                  <a:srgbClr val="003366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 smtClean="0">
                <a:solidFill>
                  <a:schemeClr val="bg1"/>
                </a:solidFill>
              </a:rPr>
              <a:t>ФИО,</a:t>
            </a:r>
            <a:endParaRPr lang="ru-RU" sz="1600" dirty="0">
              <a:solidFill>
                <a:schemeClr val="bg1"/>
              </a:solidFill>
            </a:endParaRPr>
          </a:p>
          <a:p>
            <a:r>
              <a:rPr lang="ru-RU" sz="1600" dirty="0" smtClean="0">
                <a:solidFill>
                  <a:schemeClr val="bg1"/>
                </a:solidFill>
              </a:rPr>
              <a:t>Должность</a:t>
            </a:r>
            <a:endParaRPr lang="ru-RU" sz="1600" dirty="0">
              <a:solidFill>
                <a:schemeClr val="bg1"/>
              </a:solidFill>
            </a:endParaRPr>
          </a:p>
          <a:p>
            <a:r>
              <a:rPr lang="ru-RU" sz="1600" dirty="0">
                <a:solidFill>
                  <a:schemeClr val="bg1"/>
                </a:solidFill>
              </a:rPr>
              <a:t>Тел</a:t>
            </a:r>
            <a:r>
              <a:rPr lang="ru-RU" sz="1600" dirty="0" smtClean="0">
                <a:solidFill>
                  <a:schemeClr val="bg1"/>
                </a:solidFill>
              </a:rPr>
              <a:t>.:</a:t>
            </a:r>
            <a:endParaRPr lang="ru-RU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E-mail</a:t>
            </a:r>
            <a:r>
              <a:rPr lang="ru-RU" sz="1600" dirty="0" smtClean="0">
                <a:solidFill>
                  <a:schemeClr val="bg1"/>
                </a:solidFill>
              </a:rPr>
              <a:t>: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98341" y="3485481"/>
            <a:ext cx="2808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Название презентации</a:t>
            </a:r>
            <a:endParaRPr lang="ru-RU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4456800" y="3854813"/>
            <a:ext cx="2822400" cy="912609"/>
          </a:xfrm>
          <a:prstGeom prst="straightConnector1">
            <a:avLst/>
          </a:prstGeom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62259" y="1537803"/>
            <a:ext cx="33399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ФИО, должность, телефон,</a:t>
            </a:r>
            <a:r>
              <a:rPr lang="en-US" dirty="0" smtClean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e-mail</a:t>
            </a:r>
            <a:br>
              <a:rPr lang="en-US" dirty="0" smtClean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dirty="0" smtClean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</a:t>
            </a:r>
            <a:r>
              <a:rPr lang="ru-RU" dirty="0" smtClean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без ссылок на личные сайты и </a:t>
            </a:r>
            <a:r>
              <a:rPr lang="ru-RU" dirty="0" smtClean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т. д</a:t>
            </a:r>
            <a:r>
              <a:rPr lang="ru-RU" dirty="0" smtClean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.) </a:t>
            </a:r>
            <a:endParaRPr lang="ru-RU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4948084" y="2193467"/>
            <a:ext cx="1917290" cy="359999"/>
          </a:xfrm>
          <a:prstGeom prst="straightConnector1">
            <a:avLst/>
          </a:prstGeom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622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Цветовое оформление презентаций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687" y="2527719"/>
            <a:ext cx="1456889" cy="21338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9641" y="1350074"/>
            <a:ext cx="4668682" cy="27494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0687" y="1006071"/>
            <a:ext cx="31838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latin typeface="Arial Narrow" panose="020B0606020202030204" pitchFamily="34" charset="0"/>
              </a:rPr>
              <a:t>Для оформления </a:t>
            </a:r>
            <a:r>
              <a:rPr lang="ru-RU" sz="1000" dirty="0" err="1">
                <a:latin typeface="Arial Narrow" panose="020B0606020202030204" pitchFamily="34" charset="0"/>
              </a:rPr>
              <a:t>инфографики</a:t>
            </a:r>
            <a:r>
              <a:rPr lang="ru-RU" sz="1000" dirty="0">
                <a:latin typeface="Arial Narrow" panose="020B0606020202030204" pitchFamily="34" charset="0"/>
              </a:rPr>
              <a:t> на слайдах презентаций</a:t>
            </a:r>
          </a:p>
          <a:p>
            <a:r>
              <a:rPr lang="ru-RU" sz="1000" dirty="0">
                <a:latin typeface="Arial Narrow" panose="020B0606020202030204" pitchFamily="34" charset="0"/>
              </a:rPr>
              <a:t>использование цвета осуществляется следующим образом:</a:t>
            </a:r>
          </a:p>
          <a:p>
            <a:r>
              <a:rPr lang="ru-RU" sz="1000" dirty="0">
                <a:latin typeface="Arial Narrow" panose="020B0606020202030204" pitchFamily="34" charset="0"/>
              </a:rPr>
              <a:t>– базовые цвета – </a:t>
            </a:r>
            <a:r>
              <a:rPr lang="ru-RU" sz="1000" b="1" dirty="0">
                <a:latin typeface="Arial Narrow" panose="020B0606020202030204" pitchFamily="34" charset="0"/>
              </a:rPr>
              <a:t>основные, </a:t>
            </a:r>
            <a:r>
              <a:rPr lang="ru-RU" sz="1000" dirty="0">
                <a:latin typeface="Arial Narrow" panose="020B0606020202030204" pitchFamily="34" charset="0"/>
              </a:rPr>
              <a:t>они применяются .</a:t>
            </a:r>
          </a:p>
          <a:p>
            <a:r>
              <a:rPr lang="ru-RU" sz="1000" dirty="0">
                <a:latin typeface="Arial Narrow" panose="020B0606020202030204" pitchFamily="34" charset="0"/>
              </a:rPr>
              <a:t>в первую очередь;</a:t>
            </a:r>
          </a:p>
          <a:p>
            <a:r>
              <a:rPr lang="ru-RU" sz="1000" dirty="0">
                <a:latin typeface="Arial Narrow" panose="020B0606020202030204" pitchFamily="34" charset="0"/>
              </a:rPr>
              <a:t>– если их недостаточно, включаются дополнительные цвета.</a:t>
            </a:r>
          </a:p>
          <a:p>
            <a:r>
              <a:rPr lang="ru-RU" sz="1000" dirty="0">
                <a:latin typeface="Arial Narrow" panose="020B0606020202030204" pitchFamily="34" charset="0"/>
              </a:rPr>
              <a:t>в следующей последовательности:</a:t>
            </a:r>
          </a:p>
          <a:p>
            <a:r>
              <a:rPr lang="ru-RU" sz="1000" dirty="0">
                <a:latin typeface="Arial Narrow" panose="020B0606020202030204" pitchFamily="34" charset="0"/>
              </a:rPr>
              <a:t>– сначала – </a:t>
            </a:r>
            <a:r>
              <a:rPr lang="ru-RU" sz="1000" b="1" dirty="0">
                <a:latin typeface="Arial Narrow" panose="020B0606020202030204" pitchFamily="34" charset="0"/>
              </a:rPr>
              <a:t>дополнительные 1;</a:t>
            </a:r>
          </a:p>
          <a:p>
            <a:r>
              <a:rPr lang="ru-RU" sz="1000" dirty="0">
                <a:latin typeface="Arial Narrow" panose="020B0606020202030204" pitchFamily="34" charset="0"/>
              </a:rPr>
              <a:t>– если их недостаточно – </a:t>
            </a:r>
            <a:r>
              <a:rPr lang="ru-RU" sz="1000" b="1" dirty="0">
                <a:latin typeface="Arial Narrow" panose="020B0606020202030204" pitchFamily="34" charset="0"/>
              </a:rPr>
              <a:t>дополнительные 2</a:t>
            </a:r>
            <a:r>
              <a:rPr lang="ru-RU" sz="1000" dirty="0">
                <a:latin typeface="Arial Narrow" panose="020B0606020202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7353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оформления картинок и схем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763" y="1112068"/>
            <a:ext cx="3571358" cy="26750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68"/>
          <a:stretch/>
        </p:blipFill>
        <p:spPr>
          <a:xfrm>
            <a:off x="533399" y="1112068"/>
            <a:ext cx="3180981" cy="2673341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5088763" y="853440"/>
            <a:ext cx="3300857" cy="305659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00023" y="3918632"/>
            <a:ext cx="2247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solidFill>
                  <a:srgbClr val="00B050"/>
                </a:solidFill>
                <a:latin typeface="Arial Narrow" panose="020B0606020202030204" pitchFamily="34" charset="0"/>
              </a:rPr>
              <a:t>Хорошее качество изображения </a:t>
            </a:r>
            <a:endParaRPr lang="ru-RU" sz="1200" b="1" dirty="0">
              <a:solidFill>
                <a:srgbClr val="00B050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0155" y="3884970"/>
            <a:ext cx="2959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Изображения низкого качества не подходят</a:t>
            </a:r>
            <a:br>
              <a:rPr lang="ru-RU" sz="12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</a:br>
            <a:r>
              <a:rPr lang="ru-RU" sz="12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 для презентации</a:t>
            </a:r>
            <a:endParaRPr lang="ru-RU" sz="12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693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искать изображения в хорошем качестве?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0" y="837014"/>
            <a:ext cx="5044147" cy="394157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2323" y="1114472"/>
            <a:ext cx="32063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Как искать изображения в хорошем качестве?</a:t>
            </a:r>
          </a:p>
          <a:p>
            <a:endParaRPr lang="ru-RU" sz="1200" b="1" dirty="0">
              <a:solidFill>
                <a:srgbClr val="0070C0"/>
              </a:solidFill>
              <a:latin typeface="Arial Narrow" panose="020B0606020202030204" pitchFamily="34" charset="0"/>
            </a:endParaRPr>
          </a:p>
          <a:p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  <a:t>В поисковой сети </a:t>
            </a:r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  <a:t>Google</a:t>
            </a:r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  <a:t> вводим в поле поиска</a:t>
            </a:r>
          </a:p>
          <a:p>
            <a:r>
              <a:rPr lang="ru-RU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  <a:t>н</a:t>
            </a:r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  <a:t>аш запрос. Далее выбираем раздел Картинки,</a:t>
            </a:r>
            <a:b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</a:br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  <a:t>размер Большой. </a:t>
            </a:r>
            <a:endParaRPr lang="ru-RU" sz="1200" b="1" dirty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08120" y="906780"/>
            <a:ext cx="2285853" cy="159258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3771900" y="1051560"/>
            <a:ext cx="853440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573890" y="1950720"/>
            <a:ext cx="853440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581400" y="1584960"/>
            <a:ext cx="853440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642360" y="1379220"/>
            <a:ext cx="1325880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9114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27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1657350" y="4859755"/>
            <a:ext cx="7321550" cy="215444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4294967295"/>
          </p:nvPr>
        </p:nvSpPr>
        <p:spPr>
          <a:xfrm>
            <a:off x="1657350" y="4859755"/>
            <a:ext cx="7321550" cy="215444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6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8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735</TotalTime>
  <Words>189</Words>
  <Application>Microsoft Office PowerPoint</Application>
  <PresentationFormat>Экран (16:9)</PresentationFormat>
  <Paragraphs>37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Arial Narrow</vt:lpstr>
      <vt:lpstr>Calibri</vt:lpstr>
      <vt:lpstr>Open Sans</vt:lpstr>
      <vt:lpstr>5_Специальное оформление</vt:lpstr>
      <vt:lpstr>4_Специальное оформление</vt:lpstr>
      <vt:lpstr>6_Специальное оформление</vt:lpstr>
      <vt:lpstr>8_Специальное оформление</vt:lpstr>
      <vt:lpstr>Презентация PowerPoint</vt:lpstr>
      <vt:lpstr>Презентация PowerPoint</vt:lpstr>
      <vt:lpstr>Цветовое оформление презентаций</vt:lpstr>
      <vt:lpstr>Пример оформления картинок и схем</vt:lpstr>
      <vt:lpstr>Как искать изображения в хорошем качестве?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julia</dc:creator>
  <cp:lastModifiedBy>Кремлякова Екатерина Сергеевна</cp:lastModifiedBy>
  <cp:revision>62</cp:revision>
  <dcterms:created xsi:type="dcterms:W3CDTF">2016-02-05T10:31:15Z</dcterms:created>
  <dcterms:modified xsi:type="dcterms:W3CDTF">2023-02-15T12:25:50Z</dcterms:modified>
</cp:coreProperties>
</file>